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1F4E-543D-8644-9B9A-C7055FAFBFF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52C4-8023-FD45-BFF9-D6631DEA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hdphoto4.wdp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microsoft.com/office/2007/relationships/hdphoto" Target="../media/hdphoto11.wdp"/><Relationship Id="rId10" Type="http://schemas.openxmlformats.org/officeDocument/2006/relationships/image" Target="../media/image5.png"/><Relationship Id="rId11" Type="http://schemas.microsoft.com/office/2007/relationships/hdphoto" Target="../media/hdphoto5.wdp"/><Relationship Id="rId12" Type="http://schemas.openxmlformats.org/officeDocument/2006/relationships/image" Target="../media/image6.emf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8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hdphoto14.wdp"/><Relationship Id="rId20" Type="http://schemas.openxmlformats.org/officeDocument/2006/relationships/image" Target="../media/image20.png"/><Relationship Id="rId21" Type="http://schemas.microsoft.com/office/2007/relationships/hdphoto" Target="../media/hdphoto21.wdp"/><Relationship Id="rId22" Type="http://schemas.openxmlformats.org/officeDocument/2006/relationships/image" Target="../media/image21.png"/><Relationship Id="rId23" Type="http://schemas.microsoft.com/office/2007/relationships/hdphoto" Target="../media/hdphoto22.wdp"/><Relationship Id="rId10" Type="http://schemas.openxmlformats.org/officeDocument/2006/relationships/image" Target="../media/image16.png"/><Relationship Id="rId11" Type="http://schemas.microsoft.com/office/2007/relationships/hdphoto" Target="../media/hdphoto15.wdp"/><Relationship Id="rId12" Type="http://schemas.microsoft.com/office/2007/relationships/hdphoto" Target="../media/hdphoto16.wdp"/><Relationship Id="rId13" Type="http://schemas.openxmlformats.org/officeDocument/2006/relationships/image" Target="../media/image17.png"/><Relationship Id="rId14" Type="http://schemas.microsoft.com/office/2007/relationships/hdphoto" Target="../media/hdphoto17.wdp"/><Relationship Id="rId15" Type="http://schemas.microsoft.com/office/2007/relationships/hdphoto" Target="../media/hdphoto18.wdp"/><Relationship Id="rId16" Type="http://schemas.openxmlformats.org/officeDocument/2006/relationships/image" Target="../media/image18.png"/><Relationship Id="rId17" Type="http://schemas.microsoft.com/office/2007/relationships/hdphoto" Target="../media/hdphoto19.wdp"/><Relationship Id="rId18" Type="http://schemas.openxmlformats.org/officeDocument/2006/relationships/image" Target="../media/image19.png"/><Relationship Id="rId19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microsoft.com/office/2007/relationships/hdphoto" Target="../media/hdphoto12.wdp"/><Relationship Id="rId5" Type="http://schemas.openxmlformats.org/officeDocument/2006/relationships/image" Target="../media/image14.png"/><Relationship Id="rId6" Type="http://schemas.microsoft.com/office/2007/relationships/hdphoto" Target="../media/hdphoto13.wdp"/><Relationship Id="rId7" Type="http://schemas.openxmlformats.org/officeDocument/2006/relationships/image" Target="../media/image6.emf"/><Relationship Id="rId8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1" l="889" r="9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6368">
            <a:off x="3233940" y="1723758"/>
            <a:ext cx="3489739" cy="5266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7" b="98182" l="1273" r="100000">
                        <a14:foregroundMark x1="49455" y1="64909" x2="49455" y2="64909"/>
                        <a14:foregroundMark x1="50000" y1="62909" x2="50000" y2="62909"/>
                        <a14:foregroundMark x1="59636" y1="20182" x2="59636" y2="20182"/>
                        <a14:foregroundMark x1="93636" y1="63636" x2="93636" y2="63636"/>
                        <a14:foregroundMark x1="93455" y1="66182" x2="93455" y2="66182"/>
                        <a14:foregroundMark x1="50000" y1="66545" x2="50000" y2="66545"/>
                        <a14:foregroundMark x1="6000" y1="62727" x2="6000" y2="62727"/>
                        <a14:foregroundMark x1="6000" y1="64909" x2="6000" y2="64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6189" y="-144590"/>
            <a:ext cx="5471866" cy="5807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3" l="13261" r="88696">
                        <a14:foregroundMark x1="52391" y1="89565" x2="52391" y2="89565"/>
                        <a14:foregroundMark x1="51087" y1="78261" x2="51087" y2="78261"/>
                        <a14:foregroundMark x1="54565" y1="81304" x2="54565" y2="81304"/>
                        <a14:foregroundMark x1="68043" y1="86087" x2="68043" y2="86087"/>
                        <a14:foregroundMark x1="68696" y1="87391" x2="68696" y2="87391"/>
                        <a14:foregroundMark x1="54565" y1="96957" x2="54565" y2="96957"/>
                        <a14:foregroundMark x1="66522" y1="86522" x2="66522" y2="86522"/>
                        <a14:foregroundMark x1="62609" y1="83696" x2="62609" y2="83696"/>
                        <a14:foregroundMark x1="61087" y1="79565" x2="61087" y2="79565"/>
                        <a14:foregroundMark x1="83043" y1="73913" x2="83043" y2="73913"/>
                        <a14:foregroundMark x1="83696" y1="62391" x2="83696" y2="62391"/>
                        <a14:foregroundMark x1="83043" y1="47391" x2="83043" y2="47391"/>
                        <a14:foregroundMark x1="80217" y1="40870" x2="80217" y2="40870"/>
                        <a14:foregroundMark x1="61739" y1="28913" x2="61739" y2="28913"/>
                        <a14:foregroundMark x1="61087" y1="26739" x2="61087" y2="26739"/>
                        <a14:foregroundMark x1="36957" y1="28261" x2="36957" y2="28261"/>
                        <a14:foregroundMark x1="45652" y1="40652" x2="45652" y2="40652"/>
                        <a14:foregroundMark x1="52391" y1="38043" x2="52391" y2="38043"/>
                        <a14:foregroundMark x1="29783" y1="32174" x2="29783" y2="32174"/>
                        <a14:foregroundMark x1="22174" y1="44565" x2="22174" y2="44565"/>
                        <a14:foregroundMark x1="20652" y1="79348" x2="20652" y2="79348"/>
                        <a14:foregroundMark x1="25652" y1="76304" x2="25652" y2="76304"/>
                        <a14:foregroundMark x1="24783" y1="68261" x2="24783" y2="68261"/>
                        <a14:foregroundMark x1="22609" y1="69348" x2="22609" y2="69348"/>
                        <a14:foregroundMark x1="24565" y1="70000" x2="24565" y2="70000"/>
                        <a14:foregroundMark x1="24130" y1="63043" x2="24130" y2="63043"/>
                        <a14:foregroundMark x1="28261" y1="48261" x2="28261" y2="48261"/>
                        <a14:foregroundMark x1="34130" y1="50870" x2="34130" y2="50870"/>
                        <a14:foregroundMark x1="34130" y1="54565" x2="34130" y2="54565"/>
                        <a14:foregroundMark x1="28696" y1="44565" x2="28696" y2="44565"/>
                        <a14:foregroundMark x1="20652" y1="45435" x2="20652" y2="45435"/>
                        <a14:foregroundMark x1="16522" y1="53043" x2="16522" y2="53043"/>
                        <a14:foregroundMark x1="17391" y1="53696" x2="17391" y2="53696"/>
                        <a14:foregroundMark x1="17826" y1="55652" x2="17826" y2="55652"/>
                        <a14:foregroundMark x1="15652" y1="55870" x2="15652" y2="55870"/>
                        <a14:foregroundMark x1="29348" y1="34130" x2="29348" y2="34130"/>
                        <a14:foregroundMark x1="30870" y1="33261" x2="30870" y2="33261"/>
                        <a14:foregroundMark x1="35217" y1="30870" x2="35217" y2="30870"/>
                        <a14:foregroundMark x1="48043" y1="32174" x2="48043" y2="32174"/>
                        <a14:foregroundMark x1="46957" y1="36957" x2="46957" y2="36957"/>
                        <a14:foregroundMark x1="52609" y1="38696" x2="52609" y2="38696"/>
                        <a14:foregroundMark x1="78478" y1="39565" x2="78478" y2="39565"/>
                        <a14:foregroundMark x1="78478" y1="41522" x2="78478" y2="41522"/>
                        <a14:foregroundMark x1="80870" y1="48261" x2="80870" y2="48261"/>
                        <a14:foregroundMark x1="81739" y1="50435" x2="81739" y2="50435"/>
                        <a14:foregroundMark x1="69565" y1="40435" x2="69565" y2="40435"/>
                        <a14:foregroundMark x1="60435" y1="40870" x2="60435" y2="40870"/>
                        <a14:foregroundMark x1="61739" y1="48043" x2="61739" y2="48043"/>
                        <a14:foregroundMark x1="70870" y1="50435" x2="70870" y2="50435"/>
                        <a14:foregroundMark x1="81739" y1="63478" x2="81739" y2="63478"/>
                        <a14:foregroundMark x1="83261" y1="76087" x2="83261" y2="76087"/>
                        <a14:foregroundMark x1="76087" y1="71087" x2="76087" y2="71087"/>
                        <a14:foregroundMark x1="76739" y1="63043" x2="76739" y2="63043"/>
                        <a14:foregroundMark x1="36087" y1="88043" x2="36087" y2="88043"/>
                        <a14:foregroundMark x1="20000" y1="80870" x2="20000" y2="80870"/>
                        <a14:foregroundMark x1="21957" y1="80652" x2="21957" y2="80652"/>
                        <a14:foregroundMark x1="20652" y1="77826" x2="20652" y2="77826"/>
                        <a14:foregroundMark x1="18478" y1="79348" x2="18478" y2="79348"/>
                        <a14:foregroundMark x1="33696" y1="80870" x2="33696" y2="80870"/>
                        <a14:foregroundMark x1="34348" y1="89565" x2="34348" y2="89565"/>
                        <a14:foregroundMark x1="36957" y1="89348" x2="36957" y2="89348"/>
                        <a14:foregroundMark x1="34348" y1="86304" x2="34348" y2="86304"/>
                        <a14:foregroundMark x1="40000" y1="86739" x2="40000" y2="86739"/>
                        <a14:foregroundMark x1="41304" y1="69348" x2="41304" y2="69348"/>
                        <a14:foregroundMark x1="72174" y1="76522" x2="72174" y2="76522"/>
                        <a14:foregroundMark x1="67826" y1="88043" x2="67826" y2="88043"/>
                        <a14:foregroundMark x1="53261" y1="95000" x2="53261" y2="95000"/>
                        <a14:foregroundMark x1="52391" y1="96087" x2="52391" y2="96087"/>
                        <a14:foregroundMark x1="55000" y1="95652" x2="55000" y2="95652"/>
                        <a14:foregroundMark x1="53043" y1="93478" x2="53043" y2="93478"/>
                        <a14:foregroundMark x1="53043" y1="96957" x2="53043" y2="96957"/>
                        <a14:foregroundMark x1="69783" y1="85217" x2="69783" y2="85217"/>
                        <a14:foregroundMark x1="66304" y1="88043" x2="66304" y2="88043"/>
                        <a14:foregroundMark x1="69130" y1="88478" x2="69130" y2="88478"/>
                        <a14:foregroundMark x1="85000" y1="74348" x2="85000" y2="74348"/>
                        <a14:foregroundMark x1="77826" y1="58043" x2="77826" y2="58043"/>
                        <a14:foregroundMark x1="60870" y1="59130" x2="60870" y2="59130"/>
                        <a14:foregroundMark x1="68261" y1="58696" x2="68261" y2="58696"/>
                        <a14:foregroundMark x1="72391" y1="58261" x2="72391" y2="58261"/>
                        <a14:foregroundMark x1="66087" y1="59130" x2="66087" y2="59130"/>
                        <a14:foregroundMark x1="32391" y1="61522" x2="32391" y2="61522"/>
                        <a14:foregroundMark x1="35435" y1="61522" x2="35435" y2="61522"/>
                        <a14:foregroundMark x1="26739" y1="62609" x2="26739" y2="62609"/>
                        <a14:foregroundMark x1="24348" y1="61522" x2="24348" y2="61522"/>
                        <a14:foregroundMark x1="41304" y1="60652" x2="41304" y2="60652"/>
                        <a14:foregroundMark x1="38913" y1="61304" x2="38913" y2="61304"/>
                        <a14:foregroundMark x1="83043" y1="64565" x2="83043" y2="64565"/>
                        <a14:foregroundMark x1="65652" y1="63696" x2="65652" y2="63696"/>
                        <a14:foregroundMark x1="71957" y1="68043" x2="71957" y2="68043"/>
                        <a14:foregroundMark x1="65652" y1="68696" x2="65652" y2="68696"/>
                        <a14:foregroundMark x1="69130" y1="73913" x2="69130" y2="73913"/>
                        <a14:foregroundMark x1="67174" y1="72609" x2="67174" y2="72609"/>
                        <a14:foregroundMark x1="39565" y1="73478" x2="39565" y2="73478"/>
                        <a14:foregroundMark x1="38913" y1="75000" x2="38913" y2="75000"/>
                        <a14:backgroundMark x1="14783" y1="54348" x2="14783" y2="54348"/>
                      </a14:backgroundRemoval>
                    </a14:imgEffect>
                  </a14:imgLayer>
                </a14:imgProps>
              </a:ext>
            </a:extLst>
          </a:blip>
          <a:srcRect l="13225" t="3365" r="13406"/>
          <a:stretch/>
        </p:blipFill>
        <p:spPr>
          <a:xfrm>
            <a:off x="4213190" y="539"/>
            <a:ext cx="1228444" cy="167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99" b="97786" l="1042" r="989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99312"/>
            <a:ext cx="3152638" cy="315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778" r="100000">
                        <a14:foregroundMark x1="27111" y1="16667" x2="27111" y2="16667"/>
                        <a14:foregroundMark x1="27111" y1="11778" x2="27111" y2="11778"/>
                        <a14:foregroundMark x1="62444" y1="50889" x2="62444" y2="50889"/>
                        <a14:foregroundMark x1="25333" y1="78444" x2="25333" y2="78444"/>
                        <a14:foregroundMark x1="24667" y1="57333" x2="24667" y2="57333"/>
                        <a14:foregroundMark x1="24000" y1="83333" x2="24000" y2="83333"/>
                        <a14:foregroundMark x1="25333" y1="75778" x2="25333" y2="75778"/>
                        <a14:foregroundMark x1="24444" y1="60667" x2="24444" y2="60667"/>
                        <a14:foregroundMark x1="49111" y1="51333" x2="49111" y2="51333"/>
                        <a14:foregroundMark x1="63556" y1="50667" x2="64444" y2="50667"/>
                        <a14:foregroundMark x1="62000" y1="44667" x2="62000" y2="44667"/>
                        <a14:foregroundMark x1="66444" y1="44667" x2="66444" y2="44667"/>
                        <a14:foregroundMark x1="23778" y1="85556" x2="23778" y2="85556"/>
                        <a14:foregroundMark x1="24222" y1="72889" x2="24222" y2="72889"/>
                        <a14:foregroundMark x1="24222" y1="69778" x2="24222" y2="69778"/>
                        <a14:foregroundMark x1="24222" y1="63778" x2="24222" y2="63778"/>
                        <a14:foregroundMark x1="24222" y1="66889" x2="24222" y2="66889"/>
                        <a14:foregroundMark x1="49333" y1="52889" x2="49333" y2="52889"/>
                        <a14:backgroundMark x1="51556" y1="36222" x2="51556" y2="36222"/>
                        <a14:backgroundMark x1="33778" y1="39111" x2="33778" y2="39111"/>
                        <a14:backgroundMark x1="30444" y1="34000" x2="30444" y2="34000"/>
                        <a14:backgroundMark x1="54444" y1="28222" x2="54444" y2="28222"/>
                        <a14:backgroundMark x1="31111" y1="32444" x2="31111" y2="3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85935" y="4421822"/>
            <a:ext cx="2222085" cy="2222085"/>
          </a:xfrm>
          <a:prstGeom prst="rect">
            <a:avLst/>
          </a:prstGeom>
        </p:spPr>
      </p:pic>
      <p:pic>
        <p:nvPicPr>
          <p:cNvPr id="45" name="Picture 44" descr="RaeganFord-FINAL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0" y="6079293"/>
            <a:ext cx="2973472" cy="676888"/>
          </a:xfrm>
          <a:prstGeom prst="rect">
            <a:avLst/>
          </a:prstGeom>
        </p:spPr>
      </p:pic>
      <p:pic>
        <p:nvPicPr>
          <p:cNvPr id="50" name="Picture 49" descr="Screen Shot 2017-05-10 at 10.46.48 A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52" l="8621" r="91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9148" y="439249"/>
            <a:ext cx="2450847" cy="34400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652" y="241972"/>
            <a:ext cx="2026389" cy="273740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693868" y="144268"/>
            <a:ext cx="222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Living Room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455" b="87091" l="7904" r="68499">
                        <a14:foregroundMark x1="68499" y1="37091" x2="68499" y2="37091"/>
                      </a14:backgroundRemoval>
                    </a14:imgEffect>
                  </a14:imgLayer>
                </a14:imgProps>
              </a:ext>
            </a:extLst>
          </a:blip>
          <a:srcRect l="8102" t="20466" r="41897" b="12480"/>
          <a:stretch/>
        </p:blipFill>
        <p:spPr>
          <a:xfrm flipH="1">
            <a:off x="6500650" y="4801397"/>
            <a:ext cx="2408490" cy="2034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71" b="9585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646" y="1627208"/>
            <a:ext cx="1352167" cy="1352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71" b="9585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268" y="1661699"/>
            <a:ext cx="1327494" cy="13274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769" b="93846" l="4769" r="96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2638" y="2905155"/>
            <a:ext cx="3335120" cy="33351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455" b="87091" l="7904" r="68499">
                        <a14:foregroundMark x1="68499" y1="37091" x2="68499" y2="37091"/>
                      </a14:backgroundRemoval>
                    </a14:imgEffect>
                  </a14:imgLayer>
                </a14:imgProps>
              </a:ext>
            </a:extLst>
          </a:blip>
          <a:srcRect l="8102" t="20466" r="41897" b="12480"/>
          <a:stretch/>
        </p:blipFill>
        <p:spPr>
          <a:xfrm flipH="1">
            <a:off x="6831762" y="2799494"/>
            <a:ext cx="2240203" cy="18927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82" b="100000" l="8730" r="942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327" y="3652069"/>
            <a:ext cx="1575877" cy="12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670" t="14470"/>
          <a:stretch/>
        </p:blipFill>
        <p:spPr>
          <a:xfrm rot="20227249">
            <a:off x="3147303" y="2297139"/>
            <a:ext cx="3606834" cy="3936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9" b="97786" l="1042" r="989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7" y="3907127"/>
            <a:ext cx="3153853" cy="3153853"/>
          </a:xfrm>
          <a:prstGeom prst="rect">
            <a:avLst/>
          </a:prstGeom>
        </p:spPr>
      </p:pic>
      <p:pic>
        <p:nvPicPr>
          <p:cNvPr id="7" name="Picture 6" descr="Screen Shot 2017-05-10 at 11.12.53 A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6" b="97358" l="2227" r="94737">
                        <a14:foregroundMark x1="9109" y1="39024" x2="9109" y2="39024"/>
                        <a14:foregroundMark x1="9312" y1="49593" x2="9312" y2="49593"/>
                        <a14:foregroundMark x1="9919" y1="68699" x2="9919" y2="68699"/>
                        <a14:foregroundMark x1="10324" y1="61585" x2="10324" y2="61585"/>
                        <a14:foregroundMark x1="9109" y1="58943" x2="9109" y2="58943"/>
                        <a14:foregroundMark x1="9109" y1="62398" x2="9109" y2="62398"/>
                        <a14:foregroundMark x1="9312" y1="65650" x2="9312" y2="65650"/>
                        <a14:foregroundMark x1="8502" y1="28252" x2="8502" y2="28252"/>
                        <a14:foregroundMark x1="9109" y1="32520" x2="9109" y2="32520"/>
                        <a14:foregroundMark x1="9312" y1="36585" x2="9312" y2="36585"/>
                        <a14:foregroundMark x1="9514" y1="23577" x2="9514" y2="23577"/>
                        <a14:foregroundMark x1="8907" y1="20122" x2="8907" y2="20122"/>
                        <a14:foregroundMark x1="19636" y1="6504" x2="19636" y2="6504"/>
                        <a14:foregroundMark x1="22267" y1="18699" x2="22267" y2="18699"/>
                        <a14:foregroundMark x1="15587" y1="13415" x2="15587" y2="13415"/>
                        <a14:foregroundMark x1="20040" y1="16870" x2="20040" y2="16870"/>
                        <a14:foregroundMark x1="18219" y1="15244" x2="18219" y2="15244"/>
                        <a14:foregroundMark x1="24089" y1="25407" x2="24089" y2="25407"/>
                        <a14:foregroundMark x1="23684" y1="39228" x2="23684" y2="39228"/>
                        <a14:foregroundMark x1="23684" y1="30691" x2="23684" y2="30691"/>
                        <a14:foregroundMark x1="23279" y1="27439" x2="23279" y2="27439"/>
                        <a14:foregroundMark x1="23684" y1="33943" x2="23684" y2="33943"/>
                        <a14:foregroundMark x1="23684" y1="36789" x2="23684" y2="36789"/>
                        <a14:foregroundMark x1="23684" y1="35366" x2="23684" y2="35366"/>
                        <a14:foregroundMark x1="24494" y1="37602" x2="24494" y2="37602"/>
                        <a14:foregroundMark x1="30162" y1="19919" x2="30162" y2="19919"/>
                        <a14:foregroundMark x1="36437" y1="20935" x2="36437" y2="20935"/>
                        <a14:foregroundMark x1="42308" y1="21341" x2="42308" y2="21341"/>
                        <a14:foregroundMark x1="49595" y1="21951" x2="49595" y2="21951"/>
                        <a14:foregroundMark x1="54858" y1="19715" x2="54858" y2="19715"/>
                        <a14:foregroundMark x1="60324" y1="21748" x2="60324" y2="21748"/>
                        <a14:foregroundMark x1="66194" y1="21138" x2="66194" y2="21138"/>
                        <a14:foregroundMark x1="73279" y1="30488" x2="73279" y2="30488"/>
                        <a14:foregroundMark x1="73279" y1="34553" x2="73279" y2="34553"/>
                        <a14:foregroundMark x1="51822" y1="21138" x2="51822" y2="21138"/>
                        <a14:foregroundMark x1="37854" y1="21341" x2="37854" y2="21341"/>
                        <a14:foregroundMark x1="31781" y1="21138" x2="31781" y2="21138"/>
                        <a14:foregroundMark x1="44130" y1="20935" x2="44130" y2="20935"/>
                        <a14:foregroundMark x1="39271" y1="20732" x2="39271" y2="20732"/>
                        <a14:foregroundMark x1="47166" y1="20935" x2="47166" y2="20935"/>
                        <a14:foregroundMark x1="53441" y1="20935" x2="53441" y2="20935"/>
                        <a14:foregroundMark x1="57895" y1="20935" x2="57895" y2="20935"/>
                        <a14:foregroundMark x1="72267" y1="37195" x2="72267" y2="37195"/>
                        <a14:foregroundMark x1="87247" y1="18293" x2="87247" y2="18293"/>
                        <a14:foregroundMark x1="86032" y1="25610" x2="86032" y2="25610"/>
                        <a14:foregroundMark x1="86032" y1="41463" x2="86032" y2="41463"/>
                        <a14:foregroundMark x1="86437" y1="45528" x2="86437" y2="45528"/>
                        <a14:foregroundMark x1="9919" y1="27642" x2="9919" y2="27642"/>
                        <a14:foregroundMark x1="87652" y1="26423" x2="87652" y2="26423"/>
                        <a14:foregroundMark x1="87652" y1="45732" x2="87652" y2="45732"/>
                        <a14:foregroundMark x1="88057" y1="30285" x2="88057" y2="30285"/>
                        <a14:foregroundMark x1="87854" y1="33333" x2="87854" y2="33333"/>
                        <a14:foregroundMark x1="87652" y1="35772" x2="87652" y2="35772"/>
                        <a14:foregroundMark x1="87652" y1="67683" x2="87652" y2="67683"/>
                        <a14:foregroundMark x1="87449" y1="59146" x2="87449" y2="59146"/>
                        <a14:foregroundMark x1="88057" y1="69715" x2="88057" y2="69715"/>
                        <a14:foregroundMark x1="88057" y1="61585" x2="88057" y2="61585"/>
                        <a14:foregroundMark x1="87652" y1="64024" x2="87652" y2="64024"/>
                        <a14:foregroundMark x1="65992" y1="5081" x2="65992" y2="5081"/>
                        <a14:foregroundMark x1="29960" y1="21748" x2="29960" y2="21748"/>
                        <a14:foregroundMark x1="87652" y1="55691" x2="87652" y2="55691"/>
                        <a14:foregroundMark x1="87854" y1="44106" x2="87854" y2="44106"/>
                        <a14:foregroundMark x1="85425" y1="14228" x2="85425" y2="14228"/>
                        <a14:foregroundMark x1="10526" y1="36992" x2="10526" y2="36992"/>
                        <a14:foregroundMark x1="22874" y1="40650" x2="22874" y2="40650"/>
                        <a14:foregroundMark x1="24494" y1="33943" x2="24494" y2="33943"/>
                        <a14:foregroundMark x1="69028" y1="5285" x2="69028" y2="5285"/>
                        <a14:backgroundMark x1="28947" y1="20935" x2="28947" y2="20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4" y="-232306"/>
            <a:ext cx="4771780" cy="5042207"/>
          </a:xfrm>
          <a:prstGeom prst="rect">
            <a:avLst/>
          </a:prstGeom>
        </p:spPr>
      </p:pic>
      <p:pic>
        <p:nvPicPr>
          <p:cNvPr id="8" name="Picture 7" descr="RaeganFord-FINA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84" y="6254635"/>
            <a:ext cx="2507512" cy="570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556" y1="11556" x2="37556" y2="11556"/>
                        <a14:foregroundMark x1="11556" y1="10667" x2="11556" y2="10667"/>
                        <a14:foregroundMark x1="54667" y1="14000" x2="54667" y2="14000"/>
                        <a14:foregroundMark x1="82222" y1="12667" x2="82222" y2="12667"/>
                        <a14:foregroundMark x1="94667" y1="8889" x2="94667" y2="8889"/>
                        <a14:foregroundMark x1="88444" y1="18222" x2="88444" y2="18222"/>
                        <a14:foregroundMark x1="42444" y1="20667" x2="42444" y2="20667"/>
                        <a14:foregroundMark x1="18222" y1="15333" x2="18222" y2="15333"/>
                        <a14:foregroundMark x1="25778" y1="15333" x2="25778" y2="15333"/>
                        <a14:foregroundMark x1="14000" y1="17333" x2="14000" y2="17333"/>
                        <a14:foregroundMark x1="84222" y1="15333" x2="84222" y2="15333"/>
                        <a14:foregroundMark x1="36222" y1="42889" x2="36222" y2="42889"/>
                        <a14:foregroundMark x1="34889" y1="90444" x2="34889" y2="90444"/>
                        <a14:foregroundMark x1="18222" y1="86667" x2="18222" y2="86667"/>
                        <a14:foregroundMark x1="2444" y1="84889" x2="2444" y2="84889"/>
                        <a14:foregroundMark x1="3556" y1="89556" x2="3556" y2="89556"/>
                        <a14:foregroundMark x1="10444" y1="86667" x2="10444" y2="86667"/>
                        <a14:foregroundMark x1="32444" y1="86000" x2="32444" y2="86000"/>
                        <a14:foregroundMark x1="59556" y1="86000" x2="59556" y2="86000"/>
                        <a14:foregroundMark x1="79111" y1="87111" x2="79111" y2="87111"/>
                        <a14:foregroundMark x1="92667" y1="88444" x2="92667" y2="88444"/>
                        <a14:foregroundMark x1="40000" y1="86222" x2="40000" y2="86222"/>
                        <a14:foregroundMark x1="89778" y1="81556" x2="89778" y2="81556"/>
                        <a14:foregroundMark x1="85333" y1="82222" x2="85333" y2="82222"/>
                        <a14:foregroundMark x1="78000" y1="82667" x2="78000" y2="82667"/>
                        <a14:foregroundMark x1="40444" y1="82000" x2="40444" y2="82000"/>
                        <a14:foregroundMark x1="32667" y1="4000" x2="32667" y2="4000"/>
                        <a14:foregroundMark x1="81111" y1="4667" x2="8111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864" y="2354392"/>
            <a:ext cx="1690029" cy="1690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556" y1="11556" x2="37556" y2="11556"/>
                        <a14:foregroundMark x1="11556" y1="10667" x2="11556" y2="10667"/>
                        <a14:foregroundMark x1="54667" y1="14000" x2="54667" y2="14000"/>
                        <a14:foregroundMark x1="82222" y1="12667" x2="82222" y2="12667"/>
                        <a14:foregroundMark x1="94667" y1="8889" x2="94667" y2="8889"/>
                        <a14:foregroundMark x1="88444" y1="18222" x2="88444" y2="18222"/>
                        <a14:foregroundMark x1="42444" y1="20667" x2="42444" y2="20667"/>
                        <a14:foregroundMark x1="18222" y1="15333" x2="18222" y2="15333"/>
                        <a14:foregroundMark x1="25778" y1="15333" x2="25778" y2="15333"/>
                        <a14:foregroundMark x1="14000" y1="17333" x2="14000" y2="17333"/>
                        <a14:foregroundMark x1="84222" y1="15333" x2="84222" y2="15333"/>
                        <a14:foregroundMark x1="36222" y1="42889" x2="36222" y2="42889"/>
                        <a14:foregroundMark x1="34889" y1="90444" x2="34889" y2="90444"/>
                        <a14:foregroundMark x1="18222" y1="86667" x2="18222" y2="86667"/>
                        <a14:foregroundMark x1="2444" y1="84889" x2="2444" y2="84889"/>
                        <a14:foregroundMark x1="3556" y1="89556" x2="3556" y2="89556"/>
                        <a14:foregroundMark x1="10444" y1="86667" x2="10444" y2="86667"/>
                        <a14:foregroundMark x1="32444" y1="86000" x2="32444" y2="86000"/>
                        <a14:foregroundMark x1="59556" y1="86000" x2="59556" y2="86000"/>
                        <a14:foregroundMark x1="79111" y1="87111" x2="79111" y2="87111"/>
                        <a14:foregroundMark x1="92667" y1="88444" x2="92667" y2="88444"/>
                        <a14:foregroundMark x1="40000" y1="86222" x2="40000" y2="86222"/>
                        <a14:foregroundMark x1="89778" y1="81556" x2="89778" y2="81556"/>
                        <a14:foregroundMark x1="85333" y1="82222" x2="85333" y2="82222"/>
                        <a14:foregroundMark x1="78000" y1="82667" x2="78000" y2="82667"/>
                        <a14:foregroundMark x1="40444" y1="82000" x2="40444" y2="82000"/>
                        <a14:foregroundMark x1="32667" y1="4000" x2="32667" y2="4000"/>
                        <a14:foregroundMark x1="81111" y1="4667" x2="8111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8371" y="2408673"/>
            <a:ext cx="1690028" cy="1690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89" b="90667" l="0" r="100000">
                        <a14:foregroundMark x1="97111" y1="22000" x2="97111" y2="2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2999" y="1927370"/>
            <a:ext cx="908625" cy="908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89" b="90667" l="0" r="100000">
                        <a14:foregroundMark x1="97111" y1="22000" x2="97111" y2="2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748" y="1927370"/>
            <a:ext cx="908625" cy="908625"/>
          </a:xfrm>
          <a:prstGeom prst="rect">
            <a:avLst/>
          </a:prstGeom>
        </p:spPr>
      </p:pic>
      <p:pic>
        <p:nvPicPr>
          <p:cNvPr id="16" name="Picture 15" descr="Screen Shot 2017-05-10 at 12.06.30 P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90" b="98957" l="4630" r="98765">
                        <a14:foregroundMark x1="54938" y1="5216" x2="54938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63" y="838754"/>
            <a:ext cx="953730" cy="1655662"/>
          </a:xfrm>
          <a:prstGeom prst="rect">
            <a:avLst/>
          </a:prstGeom>
        </p:spPr>
      </p:pic>
      <p:pic>
        <p:nvPicPr>
          <p:cNvPr id="17" name="Picture 16" descr="Screen Shot 2017-05-10 at 12.06.30 P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90" b="98957" l="4630" r="98765">
                        <a14:foregroundMark x1="54938" y1="5216" x2="54938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68" y="825166"/>
            <a:ext cx="991259" cy="1720812"/>
          </a:xfrm>
          <a:prstGeom prst="rect">
            <a:avLst/>
          </a:prstGeom>
        </p:spPr>
      </p:pic>
      <p:pic>
        <p:nvPicPr>
          <p:cNvPr id="26" name="Picture 25" descr="Screen Shot 2017-05-10 at 12.26.03 PM.p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5428" l="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4" y="718613"/>
            <a:ext cx="1015647" cy="1018652"/>
          </a:xfrm>
          <a:prstGeom prst="rect">
            <a:avLst/>
          </a:prstGeom>
        </p:spPr>
      </p:pic>
      <p:pic>
        <p:nvPicPr>
          <p:cNvPr id="31" name="Picture 30" descr="Screen Shot 2017-05-10 at 12.40.19 PM.p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952" b="90775" l="5172" r="95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88" y="3012608"/>
            <a:ext cx="4066176" cy="193229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7125" y="260529"/>
            <a:ext cx="148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Bedroom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36" name="Picture 35" descr="Screen Shot 2017-05-10 at 2.06.46 PM.p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4531" r="96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6" y="3978753"/>
            <a:ext cx="2048687" cy="2857553"/>
          </a:xfrm>
          <a:prstGeom prst="rect">
            <a:avLst/>
          </a:prstGeom>
        </p:spPr>
      </p:pic>
      <p:pic>
        <p:nvPicPr>
          <p:cNvPr id="37" name="Picture 36" descr="Screen Shot 2017-05-10 at 2.07.48 PM.p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7546" l="5263" r="98246">
                        <a14:foregroundMark x1="35867" y1="26380" x2="35867" y2="26380"/>
                        <a14:foregroundMark x1="30604" y1="26840" x2="30604" y2="26840"/>
                        <a14:foregroundMark x1="39571" y1="26687" x2="39571" y2="26687"/>
                        <a14:foregroundMark x1="42105" y1="25920" x2="42105" y2="25920"/>
                        <a14:foregroundMark x1="53021" y1="4141" x2="53021" y2="4141"/>
                        <a14:foregroundMark x1="64133" y1="5368" x2="64133" y2="5368"/>
                        <a14:foregroundMark x1="67446" y1="5828" x2="67446" y2="5828"/>
                        <a14:foregroundMark x1="85770" y1="6442" x2="85770" y2="6442"/>
                        <a14:foregroundMark x1="82261" y1="5675" x2="82261" y2="5675"/>
                        <a14:foregroundMark x1="22807" y1="28374" x2="22807" y2="28374"/>
                        <a14:foregroundMark x1="26316" y1="26380" x2="26316" y2="26380"/>
                        <a14:foregroundMark x1="23782" y1="26840" x2="23782" y2="26840"/>
                        <a14:foregroundMark x1="84990" y1="42485" x2="84990" y2="42485"/>
                        <a14:foregroundMark x1="84211" y1="45859" x2="84211" y2="45859"/>
                        <a14:backgroundMark x1="83236" y1="45245" x2="83236" y2="45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2" y="4298802"/>
            <a:ext cx="2013602" cy="25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9" b="97786" l="1042" r="989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9" y="781586"/>
            <a:ext cx="4868159" cy="4868159"/>
          </a:xfrm>
          <a:prstGeom prst="rect">
            <a:avLst/>
          </a:prstGeom>
        </p:spPr>
      </p:pic>
      <p:pic>
        <p:nvPicPr>
          <p:cNvPr id="6" name="Picture 5" descr="RaeganFord-FIN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0" y="6161795"/>
            <a:ext cx="2973472" cy="6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Raegan Ford Interior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Ariel</cp:lastModifiedBy>
  <cp:revision>30</cp:revision>
  <dcterms:created xsi:type="dcterms:W3CDTF">2017-05-10T15:26:09Z</dcterms:created>
  <dcterms:modified xsi:type="dcterms:W3CDTF">2017-05-10T23:41:14Z</dcterms:modified>
</cp:coreProperties>
</file>